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82" r:id="rId6"/>
    <p:sldId id="323" r:id="rId7"/>
    <p:sldId id="324" r:id="rId8"/>
    <p:sldId id="325" r:id="rId9"/>
    <p:sldId id="300" r:id="rId10"/>
    <p:sldId id="298" r:id="rId11"/>
    <p:sldId id="277" r:id="rId12"/>
    <p:sldId id="295" r:id="rId13"/>
    <p:sldId id="307" r:id="rId14"/>
    <p:sldId id="306" r:id="rId15"/>
    <p:sldId id="296" r:id="rId16"/>
    <p:sldId id="309" r:id="rId17"/>
    <p:sldId id="287" r:id="rId18"/>
    <p:sldId id="310" r:id="rId19"/>
    <p:sldId id="326" r:id="rId20"/>
    <p:sldId id="327" r:id="rId21"/>
    <p:sldId id="328" r:id="rId22"/>
    <p:sldId id="330" r:id="rId23"/>
    <p:sldId id="331" r:id="rId24"/>
    <p:sldId id="333" r:id="rId25"/>
    <p:sldId id="334" r:id="rId26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A1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1EDCE2-7C9E-4049-C7CA-DB7ED82176CF}" v="60" dt="2022-04-04T11:52:21.143"/>
    <p1510:client id="{A46BF3FB-BFFF-4E57-BFA0-6B5E34765E94}" v="62" dt="2022-04-05T13:58:01.848"/>
    <p1510:client id="{B665B090-B153-6017-5338-3D3BF7A5898F}" v="493" dt="2022-04-04T11:50:34.758"/>
    <p1510:client id="{D9ACF50C-E4D9-3A47-F7C5-57B945CBDDCD}" v="83" dt="2022-04-05T14:03:55.9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Crapanzano" userId="S::dyco@zaam.nl::ad23ae31-260a-40ac-925e-dd58714c8231" providerId="AD" clId="Web-{DA8C75A8-5037-41F6-A7FA-86C797D4D958}"/>
    <pc:docChg chg="modSld">
      <pc:chgData name="Danny Crapanzano" userId="S::dyco@zaam.nl::ad23ae31-260a-40ac-925e-dd58714c8231" providerId="AD" clId="Web-{DA8C75A8-5037-41F6-A7FA-86C797D4D958}" dt="2022-03-30T09:36:17.700" v="82" actId="20577"/>
      <pc:docMkLst>
        <pc:docMk/>
      </pc:docMkLst>
      <pc:sldChg chg="addSp modSp">
        <pc:chgData name="Danny Crapanzano" userId="S::dyco@zaam.nl::ad23ae31-260a-40ac-925e-dd58714c8231" providerId="AD" clId="Web-{DA8C75A8-5037-41F6-A7FA-86C797D4D958}" dt="2022-03-30T09:36:17.700" v="82" actId="20577"/>
        <pc:sldMkLst>
          <pc:docMk/>
          <pc:sldMk cId="3531251090" sldId="300"/>
        </pc:sldMkLst>
        <pc:spChg chg="add mod">
          <ac:chgData name="Danny Crapanzano" userId="S::dyco@zaam.nl::ad23ae31-260a-40ac-925e-dd58714c8231" providerId="AD" clId="Web-{DA8C75A8-5037-41F6-A7FA-86C797D4D958}" dt="2022-03-30T09:36:17.700" v="82" actId="20577"/>
          <ac:spMkLst>
            <pc:docMk/>
            <pc:sldMk cId="3531251090" sldId="300"/>
            <ac:spMk id="2" creationId="{F4537171-604C-418F-484D-6A4DC897D57F}"/>
          </ac:spMkLst>
        </pc:spChg>
      </pc:sldChg>
    </pc:docChg>
  </pc:docChgLst>
  <pc:docChgLst>
    <pc:chgData name="Bart Gering" userId="S::btgg@zaam.nl::5d3f97fd-3c36-440b-a9df-06ad7b06a725" providerId="AD" clId="Web-{D9ACF50C-E4D9-3A47-F7C5-57B945CBDDCD}"/>
    <pc:docChg chg="addSld delSld modSld">
      <pc:chgData name="Bart Gering" userId="S::btgg@zaam.nl::5d3f97fd-3c36-440b-a9df-06ad7b06a725" providerId="AD" clId="Web-{D9ACF50C-E4D9-3A47-F7C5-57B945CBDDCD}" dt="2022-04-05T14:03:55.402" v="51"/>
      <pc:docMkLst>
        <pc:docMk/>
      </pc:docMkLst>
      <pc:sldChg chg="modSp">
        <pc:chgData name="Bart Gering" userId="S::btgg@zaam.nl::5d3f97fd-3c36-440b-a9df-06ad7b06a725" providerId="AD" clId="Web-{D9ACF50C-E4D9-3A47-F7C5-57B945CBDDCD}" dt="2022-04-05T13:58:24.541" v="6" actId="20577"/>
        <pc:sldMkLst>
          <pc:docMk/>
          <pc:sldMk cId="3280486489" sldId="256"/>
        </pc:sldMkLst>
        <pc:spChg chg="mod">
          <ac:chgData name="Bart Gering" userId="S::btgg@zaam.nl::5d3f97fd-3c36-440b-a9df-06ad7b06a725" providerId="AD" clId="Web-{D9ACF50C-E4D9-3A47-F7C5-57B945CBDDCD}" dt="2022-04-05T13:58:24.541" v="6" actId="20577"/>
          <ac:spMkLst>
            <pc:docMk/>
            <pc:sldMk cId="3280486489" sldId="256"/>
            <ac:spMk id="2" creationId="{47885117-3A86-4D27-915F-A41E624F79D9}"/>
          </ac:spMkLst>
        </pc:spChg>
      </pc:sldChg>
      <pc:sldChg chg="modSp">
        <pc:chgData name="Bart Gering" userId="S::btgg@zaam.nl::5d3f97fd-3c36-440b-a9df-06ad7b06a725" providerId="AD" clId="Web-{D9ACF50C-E4D9-3A47-F7C5-57B945CBDDCD}" dt="2022-04-05T13:58:45.777" v="9" actId="20577"/>
        <pc:sldMkLst>
          <pc:docMk/>
          <pc:sldMk cId="2618909643" sldId="282"/>
        </pc:sldMkLst>
        <pc:spChg chg="mod">
          <ac:chgData name="Bart Gering" userId="S::btgg@zaam.nl::5d3f97fd-3c36-440b-a9df-06ad7b06a725" providerId="AD" clId="Web-{D9ACF50C-E4D9-3A47-F7C5-57B945CBDDCD}" dt="2022-04-05T13:58:45.777" v="9" actId="20577"/>
          <ac:spMkLst>
            <pc:docMk/>
            <pc:sldMk cId="2618909643" sldId="282"/>
            <ac:spMk id="9" creationId="{7794D45B-809F-4CA1-B1B5-C510D73CB250}"/>
          </ac:spMkLst>
        </pc:spChg>
      </pc:sldChg>
      <pc:sldChg chg="del">
        <pc:chgData name="Bart Gering" userId="S::btgg@zaam.nl::5d3f97fd-3c36-440b-a9df-06ad7b06a725" providerId="AD" clId="Web-{D9ACF50C-E4D9-3A47-F7C5-57B945CBDDCD}" dt="2022-04-05T13:58:56.027" v="10"/>
        <pc:sldMkLst>
          <pc:docMk/>
          <pc:sldMk cId="3228388980" sldId="290"/>
        </pc:sldMkLst>
      </pc:sldChg>
      <pc:sldChg chg="modSp">
        <pc:chgData name="Bart Gering" userId="S::btgg@zaam.nl::5d3f97fd-3c36-440b-a9df-06ad7b06a725" providerId="AD" clId="Web-{D9ACF50C-E4D9-3A47-F7C5-57B945CBDDCD}" dt="2022-04-05T14:00:50.846" v="38" actId="20577"/>
        <pc:sldMkLst>
          <pc:docMk/>
          <pc:sldMk cId="35944108" sldId="293"/>
        </pc:sldMkLst>
        <pc:spChg chg="mod">
          <ac:chgData name="Bart Gering" userId="S::btgg@zaam.nl::5d3f97fd-3c36-440b-a9df-06ad7b06a725" providerId="AD" clId="Web-{D9ACF50C-E4D9-3A47-F7C5-57B945CBDDCD}" dt="2022-04-05T14:00:50.846" v="38" actId="20577"/>
          <ac:spMkLst>
            <pc:docMk/>
            <pc:sldMk cId="35944108" sldId="293"/>
            <ac:spMk id="8" creationId="{BC680048-5CD5-4A70-85F5-DF4F3AB3D1A6}"/>
          </ac:spMkLst>
        </pc:spChg>
      </pc:sldChg>
      <pc:sldChg chg="modSp">
        <pc:chgData name="Bart Gering" userId="S::btgg@zaam.nl::5d3f97fd-3c36-440b-a9df-06ad7b06a725" providerId="AD" clId="Web-{D9ACF50C-E4D9-3A47-F7C5-57B945CBDDCD}" dt="2022-04-05T13:57:37.164" v="2" actId="20577"/>
        <pc:sldMkLst>
          <pc:docMk/>
          <pc:sldMk cId="1898386690" sldId="315"/>
        </pc:sldMkLst>
        <pc:spChg chg="mod">
          <ac:chgData name="Bart Gering" userId="S::btgg@zaam.nl::5d3f97fd-3c36-440b-a9df-06ad7b06a725" providerId="AD" clId="Web-{D9ACF50C-E4D9-3A47-F7C5-57B945CBDDCD}" dt="2022-04-05T13:57:37.164" v="2" actId="20577"/>
          <ac:spMkLst>
            <pc:docMk/>
            <pc:sldMk cId="1898386690" sldId="315"/>
            <ac:spMk id="9" creationId="{B2F732AA-BC7C-42A4-A754-A2AC6D0B1A1F}"/>
          </ac:spMkLst>
        </pc:spChg>
      </pc:sldChg>
      <pc:sldChg chg="addSp modSp add del replId">
        <pc:chgData name="Bart Gering" userId="S::btgg@zaam.nl::5d3f97fd-3c36-440b-a9df-06ad7b06a725" providerId="AD" clId="Web-{D9ACF50C-E4D9-3A47-F7C5-57B945CBDDCD}" dt="2022-04-05T14:00:24.360" v="35"/>
        <pc:sldMkLst>
          <pc:docMk/>
          <pc:sldMk cId="2455503257" sldId="321"/>
        </pc:sldMkLst>
        <pc:spChg chg="add mod">
          <ac:chgData name="Bart Gering" userId="S::btgg@zaam.nl::5d3f97fd-3c36-440b-a9df-06ad7b06a725" providerId="AD" clId="Web-{D9ACF50C-E4D9-3A47-F7C5-57B945CBDDCD}" dt="2022-04-05T14:00:04.406" v="34" actId="20577"/>
          <ac:spMkLst>
            <pc:docMk/>
            <pc:sldMk cId="2455503257" sldId="321"/>
            <ac:spMk id="2" creationId="{961B8065-4668-BBE5-4C7B-79AA942ACE06}"/>
          </ac:spMkLst>
        </pc:spChg>
        <pc:spChg chg="mod">
          <ac:chgData name="Bart Gering" userId="S::btgg@zaam.nl::5d3f97fd-3c36-440b-a9df-06ad7b06a725" providerId="AD" clId="Web-{D9ACF50C-E4D9-3A47-F7C5-57B945CBDDCD}" dt="2022-04-05T13:59:35.326" v="14" actId="20577"/>
          <ac:spMkLst>
            <pc:docMk/>
            <pc:sldMk cId="2455503257" sldId="321"/>
            <ac:spMk id="6" creationId="{13906E36-B833-4239-A71B-9131DFFE08EC}"/>
          </ac:spMkLst>
        </pc:spChg>
        <pc:spChg chg="mod">
          <ac:chgData name="Bart Gering" userId="S::btgg@zaam.nl::5d3f97fd-3c36-440b-a9df-06ad7b06a725" providerId="AD" clId="Web-{D9ACF50C-E4D9-3A47-F7C5-57B945CBDDCD}" dt="2022-04-05T13:59:30.607" v="12" actId="20577"/>
          <ac:spMkLst>
            <pc:docMk/>
            <pc:sldMk cId="2455503257" sldId="321"/>
            <ac:spMk id="9" creationId="{7794D45B-809F-4CA1-B1B5-C510D73CB250}"/>
          </ac:spMkLst>
        </pc:spChg>
      </pc:sldChg>
      <pc:sldChg chg="addSp delSp modSp add replId">
        <pc:chgData name="Bart Gering" userId="S::btgg@zaam.nl::5d3f97fd-3c36-440b-a9df-06ad7b06a725" providerId="AD" clId="Web-{D9ACF50C-E4D9-3A47-F7C5-57B945CBDDCD}" dt="2022-04-05T14:03:15.666" v="43"/>
        <pc:sldMkLst>
          <pc:docMk/>
          <pc:sldMk cId="3363906685" sldId="321"/>
        </pc:sldMkLst>
        <pc:picChg chg="add del mod">
          <ac:chgData name="Bart Gering" userId="S::btgg@zaam.nl::5d3f97fd-3c36-440b-a9df-06ad7b06a725" providerId="AD" clId="Web-{D9ACF50C-E4D9-3A47-F7C5-57B945CBDDCD}" dt="2022-04-05T14:02:29.601" v="41"/>
          <ac:picMkLst>
            <pc:docMk/>
            <pc:sldMk cId="3363906685" sldId="321"/>
            <ac:picMk id="2" creationId="{EE88B7AC-D707-18A5-526F-EF271F2CBAD6}"/>
          </ac:picMkLst>
        </pc:picChg>
        <pc:picChg chg="add del mod">
          <ac:chgData name="Bart Gering" userId="S::btgg@zaam.nl::5d3f97fd-3c36-440b-a9df-06ad7b06a725" providerId="AD" clId="Web-{D9ACF50C-E4D9-3A47-F7C5-57B945CBDDCD}" dt="2022-04-05T14:03:15.666" v="43"/>
          <ac:picMkLst>
            <pc:docMk/>
            <pc:sldMk cId="3363906685" sldId="321"/>
            <ac:picMk id="3" creationId="{2B433A43-FF2F-1D9D-D96C-392A4CA4F6A4}"/>
          </ac:picMkLst>
        </pc:picChg>
      </pc:sldChg>
      <pc:sldChg chg="addSp delSp modSp new">
        <pc:chgData name="Bart Gering" userId="S::btgg@zaam.nl::5d3f97fd-3c36-440b-a9df-06ad7b06a725" providerId="AD" clId="Web-{D9ACF50C-E4D9-3A47-F7C5-57B945CBDDCD}" dt="2022-04-05T14:03:55.402" v="51"/>
        <pc:sldMkLst>
          <pc:docMk/>
          <pc:sldMk cId="1139248787" sldId="322"/>
        </pc:sldMkLst>
        <pc:spChg chg="add del">
          <ac:chgData name="Bart Gering" userId="S::btgg@zaam.nl::5d3f97fd-3c36-440b-a9df-06ad7b06a725" providerId="AD" clId="Web-{D9ACF50C-E4D9-3A47-F7C5-57B945CBDDCD}" dt="2022-04-05T14:03:55.402" v="51"/>
          <ac:spMkLst>
            <pc:docMk/>
            <pc:sldMk cId="1139248787" sldId="322"/>
            <ac:spMk id="3" creationId="{C422C511-3AF5-7000-BFF1-DEB82054BABB}"/>
          </ac:spMkLst>
        </pc:spChg>
        <pc:picChg chg="add del mod ord">
          <ac:chgData name="Bart Gering" userId="S::btgg@zaam.nl::5d3f97fd-3c36-440b-a9df-06ad7b06a725" providerId="AD" clId="Web-{D9ACF50C-E4D9-3A47-F7C5-57B945CBDDCD}" dt="2022-04-05T14:03:45.620" v="50"/>
          <ac:picMkLst>
            <pc:docMk/>
            <pc:sldMk cId="1139248787" sldId="322"/>
            <ac:picMk id="4" creationId="{0566C90D-0824-D044-49C4-F954F3831ED6}"/>
          </ac:picMkLst>
        </pc:picChg>
        <pc:picChg chg="add mod ord">
          <ac:chgData name="Bart Gering" userId="S::btgg@zaam.nl::5d3f97fd-3c36-440b-a9df-06ad7b06a725" providerId="AD" clId="Web-{D9ACF50C-E4D9-3A47-F7C5-57B945CBDDCD}" dt="2022-04-05T14:03:55.402" v="51"/>
          <ac:picMkLst>
            <pc:docMk/>
            <pc:sldMk cId="1139248787" sldId="322"/>
            <ac:picMk id="5" creationId="{13486A2B-D9EA-4CAF-7DF7-921177779C4B}"/>
          </ac:picMkLst>
        </pc:picChg>
      </pc:sldChg>
    </pc:docChg>
  </pc:docChgLst>
  <pc:docChgLst>
    <pc:chgData name="Holga de Vries" userId="c4301166-4359-4eb9-bed1-44822e341f53" providerId="ADAL" clId="{25A504EF-3B47-594C-B7D8-B3914A5DB96F}"/>
    <pc:docChg chg="modSld">
      <pc:chgData name="Holga de Vries" userId="c4301166-4359-4eb9-bed1-44822e341f53" providerId="ADAL" clId="{25A504EF-3B47-594C-B7D8-B3914A5DB96F}" dt="2022-04-02T09:52:46.766" v="0" actId="1076"/>
      <pc:docMkLst>
        <pc:docMk/>
      </pc:docMkLst>
      <pc:sldChg chg="modSp">
        <pc:chgData name="Holga de Vries" userId="c4301166-4359-4eb9-bed1-44822e341f53" providerId="ADAL" clId="{25A504EF-3B47-594C-B7D8-B3914A5DB96F}" dt="2022-04-02T09:52:46.766" v="0" actId="1076"/>
        <pc:sldMkLst>
          <pc:docMk/>
          <pc:sldMk cId="1802179155" sldId="316"/>
        </pc:sldMkLst>
        <pc:spChg chg="mod">
          <ac:chgData name="Holga de Vries" userId="c4301166-4359-4eb9-bed1-44822e341f53" providerId="ADAL" clId="{25A504EF-3B47-594C-B7D8-B3914A5DB96F}" dt="2022-04-02T09:52:46.766" v="0" actId="1076"/>
          <ac:spMkLst>
            <pc:docMk/>
            <pc:sldMk cId="1802179155" sldId="316"/>
            <ac:spMk id="3" creationId="{00000000-0000-0000-0000-000000000000}"/>
          </ac:spMkLst>
        </pc:spChg>
      </pc:sldChg>
    </pc:docChg>
  </pc:docChgLst>
  <pc:docChgLst>
    <pc:chgData name="Ibrahim Boujemaoui" userId="S::imbu@zaam.nl::065bfbdd-537a-432e-b5d1-987d0be8e190" providerId="AD" clId="Web-{6C1EDCE2-7C9E-4049-C7CA-DB7ED82176CF}"/>
    <pc:docChg chg="modSld">
      <pc:chgData name="Ibrahim Boujemaoui" userId="S::imbu@zaam.nl::065bfbdd-537a-432e-b5d1-987d0be8e190" providerId="AD" clId="Web-{6C1EDCE2-7C9E-4049-C7CA-DB7ED82176CF}" dt="2022-04-04T11:52:21.143" v="31" actId="20577"/>
      <pc:docMkLst>
        <pc:docMk/>
      </pc:docMkLst>
      <pc:sldChg chg="modSp">
        <pc:chgData name="Ibrahim Boujemaoui" userId="S::imbu@zaam.nl::065bfbdd-537a-432e-b5d1-987d0be8e190" providerId="AD" clId="Web-{6C1EDCE2-7C9E-4049-C7CA-DB7ED82176CF}" dt="2022-04-04T11:52:21.143" v="31" actId="20577"/>
        <pc:sldMkLst>
          <pc:docMk/>
          <pc:sldMk cId="551522419" sldId="306"/>
        </pc:sldMkLst>
        <pc:spChg chg="mod">
          <ac:chgData name="Ibrahim Boujemaoui" userId="S::imbu@zaam.nl::065bfbdd-537a-432e-b5d1-987d0be8e190" providerId="AD" clId="Web-{6C1EDCE2-7C9E-4049-C7CA-DB7ED82176CF}" dt="2022-04-04T11:52:21.143" v="31" actId="20577"/>
          <ac:spMkLst>
            <pc:docMk/>
            <pc:sldMk cId="551522419" sldId="306"/>
            <ac:spMk id="2" creationId="{E57EB067-3857-F14F-80CD-FE7656AC23B5}"/>
          </ac:spMkLst>
        </pc:spChg>
      </pc:sldChg>
    </pc:docChg>
  </pc:docChgLst>
  <pc:docChgLst>
    <pc:chgData name="Danny Crapanzano" userId="S::dyco@zaam.nl::ad23ae31-260a-40ac-925e-dd58714c8231" providerId="AD" clId="Web-{A46BF3FB-BFFF-4E57-BFA0-6B5E34765E94}"/>
    <pc:docChg chg="modSld">
      <pc:chgData name="Danny Crapanzano" userId="S::dyco@zaam.nl::ad23ae31-260a-40ac-925e-dd58714c8231" providerId="AD" clId="Web-{A46BF3FB-BFFF-4E57-BFA0-6B5E34765E94}" dt="2022-04-05T13:58:01.738" v="31" actId="14100"/>
      <pc:docMkLst>
        <pc:docMk/>
      </pc:docMkLst>
      <pc:sldChg chg="modSp">
        <pc:chgData name="Danny Crapanzano" userId="S::dyco@zaam.nl::ad23ae31-260a-40ac-925e-dd58714c8231" providerId="AD" clId="Web-{A46BF3FB-BFFF-4E57-BFA0-6B5E34765E94}" dt="2022-04-05T13:58:01.738" v="31" actId="14100"/>
        <pc:sldMkLst>
          <pc:docMk/>
          <pc:sldMk cId="3531251090" sldId="300"/>
        </pc:sldMkLst>
        <pc:spChg chg="mod">
          <ac:chgData name="Danny Crapanzano" userId="S::dyco@zaam.nl::ad23ae31-260a-40ac-925e-dd58714c8231" providerId="AD" clId="Web-{A46BF3FB-BFFF-4E57-BFA0-6B5E34765E94}" dt="2022-04-05T13:58:01.738" v="31" actId="14100"/>
          <ac:spMkLst>
            <pc:docMk/>
            <pc:sldMk cId="3531251090" sldId="300"/>
            <ac:spMk id="2" creationId="{F4537171-604C-418F-484D-6A4DC897D57F}"/>
          </ac:spMkLst>
        </pc:spChg>
      </pc:sldChg>
    </pc:docChg>
  </pc:docChgLst>
  <pc:docChgLst>
    <pc:chgData name="Ibrahim Boujemaoui" userId="S::imbu@zaam.nl::065bfbdd-537a-432e-b5d1-987d0be8e190" providerId="AD" clId="Web-{B665B090-B153-6017-5338-3D3BF7A5898F}"/>
    <pc:docChg chg="addSld delSld modSld sldOrd">
      <pc:chgData name="Ibrahim Boujemaoui" userId="S::imbu@zaam.nl::065bfbdd-537a-432e-b5d1-987d0be8e190" providerId="AD" clId="Web-{B665B090-B153-6017-5338-3D3BF7A5898F}" dt="2022-04-04T11:50:34.758" v="389" actId="14100"/>
      <pc:docMkLst>
        <pc:docMk/>
      </pc:docMkLst>
      <pc:sldChg chg="modSp">
        <pc:chgData name="Ibrahim Boujemaoui" userId="S::imbu@zaam.nl::065bfbdd-537a-432e-b5d1-987d0be8e190" providerId="AD" clId="Web-{B665B090-B153-6017-5338-3D3BF7A5898F}" dt="2022-04-04T11:48:42.786" v="378" actId="14100"/>
        <pc:sldMkLst>
          <pc:docMk/>
          <pc:sldMk cId="2607952931" sldId="287"/>
        </pc:sldMkLst>
        <pc:spChg chg="mod">
          <ac:chgData name="Ibrahim Boujemaoui" userId="S::imbu@zaam.nl::065bfbdd-537a-432e-b5d1-987d0be8e190" providerId="AD" clId="Web-{B665B090-B153-6017-5338-3D3BF7A5898F}" dt="2022-04-04T11:48:42.786" v="378" actId="14100"/>
          <ac:spMkLst>
            <pc:docMk/>
            <pc:sldMk cId="2607952931" sldId="287"/>
            <ac:spMk id="4" creationId="{47D93C68-044E-4CF5-8E8D-320CFDF68944}"/>
          </ac:spMkLst>
        </pc:spChg>
        <pc:picChg chg="mod">
          <ac:chgData name="Ibrahim Boujemaoui" userId="S::imbu@zaam.nl::065bfbdd-537a-432e-b5d1-987d0be8e190" providerId="AD" clId="Web-{B665B090-B153-6017-5338-3D3BF7A5898F}" dt="2022-04-04T10:50:05.723" v="232" actId="14100"/>
          <ac:picMkLst>
            <pc:docMk/>
            <pc:sldMk cId="2607952931" sldId="287"/>
            <ac:picMk id="6" creationId="{BA161FD2-FFDF-E44C-93F0-879B3DE9072C}"/>
          </ac:picMkLst>
        </pc:picChg>
      </pc:sldChg>
      <pc:sldChg chg="addSp delSp modSp">
        <pc:chgData name="Ibrahim Boujemaoui" userId="S::imbu@zaam.nl::065bfbdd-537a-432e-b5d1-987d0be8e190" providerId="AD" clId="Web-{B665B090-B153-6017-5338-3D3BF7A5898F}" dt="2022-04-04T11:47:28.378" v="360" actId="1076"/>
        <pc:sldMkLst>
          <pc:docMk/>
          <pc:sldMk cId="2271991775" sldId="295"/>
        </pc:sldMkLst>
        <pc:spChg chg="add del mod">
          <ac:chgData name="Ibrahim Boujemaoui" userId="S::imbu@zaam.nl::065bfbdd-537a-432e-b5d1-987d0be8e190" providerId="AD" clId="Web-{B665B090-B153-6017-5338-3D3BF7A5898F}" dt="2022-04-04T11:36:09.502" v="322"/>
          <ac:spMkLst>
            <pc:docMk/>
            <pc:sldMk cId="2271991775" sldId="295"/>
            <ac:spMk id="2" creationId="{DBE87CC0-D469-7077-5E16-CF14227B2239}"/>
          </ac:spMkLst>
        </pc:spChg>
        <pc:spChg chg="mod">
          <ac:chgData name="Ibrahim Boujemaoui" userId="S::imbu@zaam.nl::065bfbdd-537a-432e-b5d1-987d0be8e190" providerId="AD" clId="Web-{B665B090-B153-6017-5338-3D3BF7A5898F}" dt="2022-04-04T11:37:10.113" v="343" actId="20577"/>
          <ac:spMkLst>
            <pc:docMk/>
            <pc:sldMk cId="2271991775" sldId="295"/>
            <ac:spMk id="8" creationId="{FD490C1B-C9C8-4CC7-B470-35A678E2D77A}"/>
          </ac:spMkLst>
        </pc:spChg>
        <pc:picChg chg="mod">
          <ac:chgData name="Ibrahim Boujemaoui" userId="S::imbu@zaam.nl::065bfbdd-537a-432e-b5d1-987d0be8e190" providerId="AD" clId="Web-{B665B090-B153-6017-5338-3D3BF7A5898F}" dt="2022-04-04T11:47:28.378" v="360" actId="1076"/>
          <ac:picMkLst>
            <pc:docMk/>
            <pc:sldMk cId="2271991775" sldId="295"/>
            <ac:picMk id="6" creationId="{A9DC0396-EEEC-6A48-81C3-CF45707BF967}"/>
          </ac:picMkLst>
        </pc:picChg>
      </pc:sldChg>
      <pc:sldChg chg="modSp">
        <pc:chgData name="Ibrahim Boujemaoui" userId="S::imbu@zaam.nl::065bfbdd-537a-432e-b5d1-987d0be8e190" providerId="AD" clId="Web-{B665B090-B153-6017-5338-3D3BF7A5898F}" dt="2022-04-04T11:48:15.973" v="377" actId="20577"/>
        <pc:sldMkLst>
          <pc:docMk/>
          <pc:sldMk cId="2780496803" sldId="296"/>
        </pc:sldMkLst>
        <pc:spChg chg="mod">
          <ac:chgData name="Ibrahim Boujemaoui" userId="S::imbu@zaam.nl::065bfbdd-537a-432e-b5d1-987d0be8e190" providerId="AD" clId="Web-{B665B090-B153-6017-5338-3D3BF7A5898F}" dt="2022-04-04T11:48:15.973" v="377" actId="20577"/>
          <ac:spMkLst>
            <pc:docMk/>
            <pc:sldMk cId="2780496803" sldId="296"/>
            <ac:spMk id="5" creationId="{33D1CA81-2110-4C00-99D5-E5BBA45DF47A}"/>
          </ac:spMkLst>
        </pc:spChg>
      </pc:sldChg>
      <pc:sldChg chg="addSp modSp">
        <pc:chgData name="Ibrahim Boujemaoui" userId="S::imbu@zaam.nl::065bfbdd-537a-432e-b5d1-987d0be8e190" providerId="AD" clId="Web-{B665B090-B153-6017-5338-3D3BF7A5898F}" dt="2022-04-04T11:46:50.846" v="358" actId="1076"/>
        <pc:sldMkLst>
          <pc:docMk/>
          <pc:sldMk cId="551522419" sldId="306"/>
        </pc:sldMkLst>
        <pc:spChg chg="mod">
          <ac:chgData name="Ibrahim Boujemaoui" userId="S::imbu@zaam.nl::065bfbdd-537a-432e-b5d1-987d0be8e190" providerId="AD" clId="Web-{B665B090-B153-6017-5338-3D3BF7A5898F}" dt="2022-04-04T11:46:42.455" v="356" actId="20577"/>
          <ac:spMkLst>
            <pc:docMk/>
            <pc:sldMk cId="551522419" sldId="306"/>
            <ac:spMk id="2" creationId="{E57EB067-3857-F14F-80CD-FE7656AC23B5}"/>
          </ac:spMkLst>
        </pc:spChg>
        <pc:picChg chg="add mod">
          <ac:chgData name="Ibrahim Boujemaoui" userId="S::imbu@zaam.nl::065bfbdd-537a-432e-b5d1-987d0be8e190" providerId="AD" clId="Web-{B665B090-B153-6017-5338-3D3BF7A5898F}" dt="2022-04-04T11:46:50.846" v="358" actId="1076"/>
          <ac:picMkLst>
            <pc:docMk/>
            <pc:sldMk cId="551522419" sldId="306"/>
            <ac:picMk id="5" creationId="{E041AC2D-0A94-CCCD-CB83-38A7EE8F6F23}"/>
          </ac:picMkLst>
        </pc:picChg>
      </pc:sldChg>
      <pc:sldChg chg="modSp">
        <pc:chgData name="Ibrahim Boujemaoui" userId="S::imbu@zaam.nl::065bfbdd-537a-432e-b5d1-987d0be8e190" providerId="AD" clId="Web-{B665B090-B153-6017-5338-3D3BF7A5898F}" dt="2022-04-04T10:38:01.659" v="80" actId="20577"/>
        <pc:sldMkLst>
          <pc:docMk/>
          <pc:sldMk cId="1352131318" sldId="307"/>
        </pc:sldMkLst>
        <pc:spChg chg="mod">
          <ac:chgData name="Ibrahim Boujemaoui" userId="S::imbu@zaam.nl::065bfbdd-537a-432e-b5d1-987d0be8e190" providerId="AD" clId="Web-{B665B090-B153-6017-5338-3D3BF7A5898F}" dt="2022-04-04T10:38:01.659" v="80" actId="20577"/>
          <ac:spMkLst>
            <pc:docMk/>
            <pc:sldMk cId="1352131318" sldId="307"/>
            <ac:spMk id="8" creationId="{FD490C1B-C9C8-4CC7-B470-35A678E2D77A}"/>
          </ac:spMkLst>
        </pc:spChg>
        <pc:picChg chg="mod">
          <ac:chgData name="Ibrahim Boujemaoui" userId="S::imbu@zaam.nl::065bfbdd-537a-432e-b5d1-987d0be8e190" providerId="AD" clId="Web-{B665B090-B153-6017-5338-3D3BF7A5898F}" dt="2022-04-04T10:30:04.830" v="28" actId="14100"/>
          <ac:picMkLst>
            <pc:docMk/>
            <pc:sldMk cId="1352131318" sldId="307"/>
            <ac:picMk id="7" creationId="{8690FB98-0520-D04F-BFD7-2D4DB25C4C3C}"/>
          </ac:picMkLst>
        </pc:picChg>
      </pc:sldChg>
      <pc:sldChg chg="del">
        <pc:chgData name="Ibrahim Boujemaoui" userId="S::imbu@zaam.nl::065bfbdd-537a-432e-b5d1-987d0be8e190" providerId="AD" clId="Web-{B665B090-B153-6017-5338-3D3BF7A5898F}" dt="2022-04-04T10:34:38.208" v="60"/>
        <pc:sldMkLst>
          <pc:docMk/>
          <pc:sldMk cId="116214893" sldId="308"/>
        </pc:sldMkLst>
      </pc:sldChg>
      <pc:sldChg chg="modSp">
        <pc:chgData name="Ibrahim Boujemaoui" userId="S::imbu@zaam.nl::065bfbdd-537a-432e-b5d1-987d0be8e190" providerId="AD" clId="Web-{B665B090-B153-6017-5338-3D3BF7A5898F}" dt="2022-04-04T10:48:35.514" v="189" actId="20577"/>
        <pc:sldMkLst>
          <pc:docMk/>
          <pc:sldMk cId="2256627636" sldId="309"/>
        </pc:sldMkLst>
        <pc:spChg chg="mod">
          <ac:chgData name="Ibrahim Boujemaoui" userId="S::imbu@zaam.nl::065bfbdd-537a-432e-b5d1-987d0be8e190" providerId="AD" clId="Web-{B665B090-B153-6017-5338-3D3BF7A5898F}" dt="2022-04-04T10:48:35.514" v="189" actId="20577"/>
          <ac:spMkLst>
            <pc:docMk/>
            <pc:sldMk cId="2256627636" sldId="309"/>
            <ac:spMk id="2" creationId="{77396C17-FCB4-4740-B13C-0C65915F2EE5}"/>
          </ac:spMkLst>
        </pc:spChg>
        <pc:spChg chg="mod">
          <ac:chgData name="Ibrahim Boujemaoui" userId="S::imbu@zaam.nl::065bfbdd-537a-432e-b5d1-987d0be8e190" providerId="AD" clId="Web-{B665B090-B153-6017-5338-3D3BF7A5898F}" dt="2022-04-04T10:30:39.832" v="31" actId="20577"/>
          <ac:spMkLst>
            <pc:docMk/>
            <pc:sldMk cId="2256627636" sldId="309"/>
            <ac:spMk id="7" creationId="{40498F49-9996-455D-87B2-4D090018235E}"/>
          </ac:spMkLst>
        </pc:spChg>
        <pc:picChg chg="mod">
          <ac:chgData name="Ibrahim Boujemaoui" userId="S::imbu@zaam.nl::065bfbdd-537a-432e-b5d1-987d0be8e190" providerId="AD" clId="Web-{B665B090-B153-6017-5338-3D3BF7A5898F}" dt="2022-04-04T10:35:02.616" v="63" actId="14100"/>
          <ac:picMkLst>
            <pc:docMk/>
            <pc:sldMk cId="2256627636" sldId="309"/>
            <ac:picMk id="9" creationId="{563B1CDC-1050-7344-B1F1-FD23350E106E}"/>
          </ac:picMkLst>
        </pc:picChg>
      </pc:sldChg>
      <pc:sldChg chg="addSp modSp">
        <pc:chgData name="Ibrahim Boujemaoui" userId="S::imbu@zaam.nl::065bfbdd-537a-432e-b5d1-987d0be8e190" providerId="AD" clId="Web-{B665B090-B153-6017-5338-3D3BF7A5898F}" dt="2022-04-04T11:50:34.758" v="389" actId="14100"/>
        <pc:sldMkLst>
          <pc:docMk/>
          <pc:sldMk cId="1872349182" sldId="310"/>
        </pc:sldMkLst>
        <pc:spChg chg="mod">
          <ac:chgData name="Ibrahim Boujemaoui" userId="S::imbu@zaam.nl::065bfbdd-537a-432e-b5d1-987d0be8e190" providerId="AD" clId="Web-{B665B090-B153-6017-5338-3D3BF7A5898F}" dt="2022-04-04T11:50:27.445" v="387" actId="14100"/>
          <ac:spMkLst>
            <pc:docMk/>
            <pc:sldMk cId="1872349182" sldId="310"/>
            <ac:spMk id="4" creationId="{47D93C68-044E-4CF5-8E8D-320CFDF68944}"/>
          </ac:spMkLst>
        </pc:spChg>
        <pc:picChg chg="add mod">
          <ac:chgData name="Ibrahim Boujemaoui" userId="S::imbu@zaam.nl::065bfbdd-537a-432e-b5d1-987d0be8e190" providerId="AD" clId="Web-{B665B090-B153-6017-5338-3D3BF7A5898F}" dt="2022-04-04T11:50:34.758" v="389" actId="14100"/>
          <ac:picMkLst>
            <pc:docMk/>
            <pc:sldMk cId="1872349182" sldId="310"/>
            <ac:picMk id="2" creationId="{02E7ACDF-A867-B706-A6D3-68897DF62127}"/>
          </ac:picMkLst>
        </pc:picChg>
      </pc:sldChg>
      <pc:sldChg chg="modSp new del ord">
        <pc:chgData name="Ibrahim Boujemaoui" userId="S::imbu@zaam.nl::065bfbdd-537a-432e-b5d1-987d0be8e190" providerId="AD" clId="Web-{B665B090-B153-6017-5338-3D3BF7A5898F}" dt="2022-04-04T10:52:15.716" v="244"/>
        <pc:sldMkLst>
          <pc:docMk/>
          <pc:sldMk cId="3409682723" sldId="321"/>
        </pc:sldMkLst>
        <pc:spChg chg="mod">
          <ac:chgData name="Ibrahim Boujemaoui" userId="S::imbu@zaam.nl::065bfbdd-537a-432e-b5d1-987d0be8e190" providerId="AD" clId="Web-{B665B090-B153-6017-5338-3D3BF7A5898F}" dt="2022-04-04T10:51:13.790" v="243" actId="20577"/>
          <ac:spMkLst>
            <pc:docMk/>
            <pc:sldMk cId="3409682723" sldId="321"/>
            <ac:spMk id="2" creationId="{5C42CF22-D877-D199-0CC5-73F88DB1A995}"/>
          </ac:spMkLst>
        </pc:spChg>
      </pc:sldChg>
      <pc:sldChg chg="modSp new del">
        <pc:chgData name="Ibrahim Boujemaoui" userId="S::imbu@zaam.nl::065bfbdd-537a-432e-b5d1-987d0be8e190" providerId="AD" clId="Web-{B665B090-B153-6017-5338-3D3BF7A5898F}" dt="2022-04-04T11:45:35.313" v="351"/>
        <pc:sldMkLst>
          <pc:docMk/>
          <pc:sldMk cId="3873761776" sldId="321"/>
        </pc:sldMkLst>
        <pc:spChg chg="mod">
          <ac:chgData name="Ibrahim Boujemaoui" userId="S::imbu@zaam.nl::065bfbdd-537a-432e-b5d1-987d0be8e190" providerId="AD" clId="Web-{B665B090-B153-6017-5338-3D3BF7A5898F}" dt="2022-04-04T11:45:01.578" v="348" actId="20577"/>
          <ac:spMkLst>
            <pc:docMk/>
            <pc:sldMk cId="3873761776" sldId="321"/>
            <ac:spMk id="2" creationId="{DD1D883D-C087-9554-BA03-C9EEF2ADAEDE}"/>
          </ac:spMkLst>
        </pc:spChg>
        <pc:spChg chg="mod">
          <ac:chgData name="Ibrahim Boujemaoui" userId="S::imbu@zaam.nl::065bfbdd-537a-432e-b5d1-987d0be8e190" providerId="AD" clId="Web-{B665B090-B153-6017-5338-3D3BF7A5898F}" dt="2022-04-04T11:45:07.281" v="350" actId="20577"/>
          <ac:spMkLst>
            <pc:docMk/>
            <pc:sldMk cId="3873761776" sldId="321"/>
            <ac:spMk id="3" creationId="{7C852C59-6E2C-77DC-CFC7-1BCDCA22D14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850D4-E801-1446-9241-919B089EBD84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B784F-55A8-2648-A07F-2EC2456E6F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57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784F-55A8-2648-A07F-2EC2456E6F7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766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6FF0-6BB3-4C56-B791-906F8D58707B}" type="datetimeFigureOut">
              <a:rPr lang="nl-NL" smtClean="0"/>
              <a:pPr/>
              <a:t>5-4-2022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4719-C7AC-430C-8CCF-472529FB08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67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6FF0-6BB3-4C56-B791-906F8D58707B}" type="datetimeFigureOut">
              <a:rPr lang="nl-NL" smtClean="0"/>
              <a:pPr/>
              <a:t>5-4-2022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4719-C7AC-430C-8CCF-472529FB08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437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6FF0-6BB3-4C56-B791-906F8D58707B}" type="datetimeFigureOut">
              <a:rPr lang="nl-NL" smtClean="0"/>
              <a:pPr/>
              <a:t>5-4-2022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4719-C7AC-430C-8CCF-472529FB08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62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6FF0-6BB3-4C56-B791-906F8D58707B}" type="datetimeFigureOut">
              <a:rPr lang="nl-NL" smtClean="0"/>
              <a:pPr/>
              <a:t>5-4-2022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4719-C7AC-430C-8CCF-472529FB08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537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6FF0-6BB3-4C56-B791-906F8D58707B}" type="datetimeFigureOut">
              <a:rPr lang="nl-NL" smtClean="0"/>
              <a:pPr/>
              <a:t>5-4-2022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4719-C7AC-430C-8CCF-472529FB08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99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6FF0-6BB3-4C56-B791-906F8D58707B}" type="datetimeFigureOut">
              <a:rPr lang="nl-NL" smtClean="0"/>
              <a:pPr/>
              <a:t>5-4-2022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4719-C7AC-430C-8CCF-472529FB08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620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6FF0-6BB3-4C56-B791-906F8D58707B}" type="datetimeFigureOut">
              <a:rPr lang="nl-NL" smtClean="0"/>
              <a:pPr/>
              <a:t>5-4-2022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4719-C7AC-430C-8CCF-472529FB08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82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6FF0-6BB3-4C56-B791-906F8D58707B}" type="datetimeFigureOut">
              <a:rPr lang="nl-NL" smtClean="0"/>
              <a:pPr/>
              <a:t>5-4-2022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4719-C7AC-430C-8CCF-472529FB08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13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6FF0-6BB3-4C56-B791-906F8D58707B}" type="datetimeFigureOut">
              <a:rPr lang="nl-NL" smtClean="0"/>
              <a:pPr/>
              <a:t>5-4-2022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4719-C7AC-430C-8CCF-472529FB08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56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6FF0-6BB3-4C56-B791-906F8D58707B}" type="datetimeFigureOut">
              <a:rPr lang="nl-NL" smtClean="0"/>
              <a:pPr/>
              <a:t>5-4-2022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4719-C7AC-430C-8CCF-472529FB08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565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6FF0-6BB3-4C56-B791-906F8D58707B}" type="datetimeFigureOut">
              <a:rPr lang="nl-NL" smtClean="0"/>
              <a:pPr/>
              <a:t>5-4-2022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4719-C7AC-430C-8CCF-472529FB08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82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3399">
                <a:alpha val="85000"/>
                <a:lumMod val="72000"/>
              </a:srgbClr>
            </a:gs>
            <a:gs pos="81000">
              <a:schemeClr val="accent6">
                <a:lum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6FF0-6BB3-4C56-B791-906F8D58707B}" type="datetimeFigureOut">
              <a:rPr lang="nl-NL" smtClean="0"/>
              <a:pPr/>
              <a:t>5-4-2022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64719-C7AC-430C-8CCF-472529FB08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371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BTGG@zaam.nl" TargetMode="External"/><Relationship Id="rId7" Type="http://schemas.openxmlformats.org/officeDocument/2006/relationships/hyperlink" Target="mailto:MKKT@zaam.nl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KKK@zaam.nl" TargetMode="External"/><Relationship Id="rId5" Type="http://schemas.openxmlformats.org/officeDocument/2006/relationships/hyperlink" Target="mailto:IMBU@zaam.nl" TargetMode="External"/><Relationship Id="rId4" Type="http://schemas.openxmlformats.org/officeDocument/2006/relationships/hyperlink" Target="mailto:DYCO@zaam.n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996817"/>
            <a:ext cx="6552727" cy="243637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7885117-3A86-4D27-915F-A41E624F79D9}"/>
              </a:ext>
            </a:extLst>
          </p:cNvPr>
          <p:cNvSpPr txBox="1"/>
          <p:nvPr/>
        </p:nvSpPr>
        <p:spPr>
          <a:xfrm>
            <a:off x="1295636" y="3861048"/>
            <a:ext cx="655272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4800">
                <a:latin typeface="Arial Black"/>
                <a:cs typeface="Arial"/>
              </a:rPr>
              <a:t>Informatie profielkeuze</a:t>
            </a:r>
            <a:endParaRPr lang="nl-NL" sz="480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8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uygens colleg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66682" cy="234888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A83AE52-0146-4D1C-BAF7-CF114DB2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31631"/>
          </a:xfrm>
        </p:spPr>
        <p:txBody>
          <a:bodyPr>
            <a:normAutofit/>
          </a:bodyPr>
          <a:lstStyle/>
          <a:p>
            <a:r>
              <a:rPr lang="nl-NL" sz="4900" b="1">
                <a:latin typeface="Arial" panose="020B0604020202020204" pitchFamily="34" charset="0"/>
                <a:cs typeface="Arial" panose="020B0604020202020204" pitchFamily="34" charset="0"/>
              </a:rPr>
              <a:t>Commercieel</a:t>
            </a:r>
            <a:endParaRPr lang="nl-NL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FD490C1B-C9C8-4CC7-B470-35A678E2D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82" y="1332237"/>
            <a:ext cx="8229600" cy="28888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800" b="1" dirty="0">
                <a:latin typeface="Arial"/>
                <a:cs typeface="Arial"/>
              </a:rPr>
              <a:t>Keuzevak: het bouwen van een Webshop</a:t>
            </a:r>
            <a:endParaRPr lang="nl-NL" dirty="0">
              <a:latin typeface="Arial"/>
              <a:cs typeface="Arial"/>
            </a:endParaRPr>
          </a:p>
          <a:p>
            <a:pPr marL="0" indent="0">
              <a:buNone/>
            </a:pPr>
            <a:endParaRPr lang="nl-NL" sz="2800" b="1" dirty="0">
              <a:latin typeface="Arial"/>
              <a:cs typeface="Arial"/>
            </a:endParaRPr>
          </a:p>
          <a:p>
            <a:r>
              <a:rPr lang="nl-NL" sz="2200" dirty="0">
                <a:latin typeface="Arial"/>
                <a:cs typeface="Arial"/>
              </a:rPr>
              <a:t>Een webshop bouwen die vervolgens echt online mag gaan! </a:t>
            </a:r>
          </a:p>
          <a:p>
            <a:pPr marL="0" indent="0">
              <a:buNone/>
            </a:pPr>
            <a:endParaRPr lang="nl-NL" sz="2200" dirty="0">
              <a:latin typeface="Arial"/>
              <a:cs typeface="Arial"/>
            </a:endParaRPr>
          </a:p>
        </p:txBody>
      </p:sp>
      <p:pic>
        <p:nvPicPr>
          <p:cNvPr id="7" name="Afbeelding 6" descr="Checklist: webshop starten | Ikgastarten">
            <a:extLst>
              <a:ext uri="{FF2B5EF4-FFF2-40B4-BE49-F238E27FC236}">
                <a16:creationId xmlns:a16="http://schemas.microsoft.com/office/drawing/2014/main" id="{8690FB98-0520-D04F-BFD7-2D4DB25C4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13" y="3028393"/>
            <a:ext cx="7359227" cy="3592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1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3342" y="980728"/>
            <a:ext cx="784887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600" b="1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1600" b="1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1600" b="1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160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160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160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Tx/>
              <a:buChar char="-"/>
            </a:pPr>
            <a:endParaRPr lang="nl-NL" sz="1600"/>
          </a:p>
          <a:p>
            <a:pPr marL="0" indent="0">
              <a:buNone/>
            </a:pPr>
            <a:endParaRPr lang="nl-NL"/>
          </a:p>
        </p:txBody>
      </p:sp>
      <p:pic>
        <p:nvPicPr>
          <p:cNvPr id="4" name="Afbeelding 3" descr="huygens colleg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0" y="0"/>
            <a:ext cx="2066682" cy="234888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40498F49-9996-455D-87B2-4D0900182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Secretarieel</a:t>
            </a:r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E57EB067-3857-F14F-80CD-FE7656AC23B5}"/>
              </a:ext>
            </a:extLst>
          </p:cNvPr>
          <p:cNvSpPr/>
          <p:nvPr/>
        </p:nvSpPr>
        <p:spPr>
          <a:xfrm>
            <a:off x="1027885" y="1610450"/>
            <a:ext cx="7488832" cy="280076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2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</a:rPr>
              <a:t>Je leer hoe je op een juiste manier:</a:t>
            </a:r>
          </a:p>
          <a:p>
            <a:r>
              <a:rPr lang="nl-NL" sz="22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</a:rPr>
              <a:t>- een telefoontje voert; </a:t>
            </a:r>
            <a:endParaRPr lang="nl-NL" dirty="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r>
              <a:rPr lang="nl-NL" sz="22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</a:rPr>
              <a:t>- gesprekstechnieken;</a:t>
            </a:r>
          </a:p>
          <a:p>
            <a:r>
              <a:rPr lang="nl-NL" sz="22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</a:rPr>
              <a:t>- een email;</a:t>
            </a:r>
            <a:endParaRPr lang="nl-NL" dirty="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r>
              <a:rPr lang="nl-NL" sz="22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</a:rPr>
              <a:t>- een zakelijke brief schrijft;</a:t>
            </a:r>
            <a:endParaRPr lang="nl-NL" sz="2200" dirty="0">
              <a:latin typeface="Arial"/>
              <a:cs typeface="Arial"/>
            </a:endParaRPr>
          </a:p>
          <a:p>
            <a:r>
              <a:rPr lang="nl-NL" sz="22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</a:rPr>
              <a:t>- een planning bijhoudt:</a:t>
            </a:r>
          </a:p>
          <a:p>
            <a:r>
              <a:rPr lang="nl-NL" sz="2200" dirty="0">
                <a:latin typeface="Arial"/>
                <a:cs typeface="Arial"/>
              </a:rPr>
              <a:t>- hoe je bezoekers ontvangt.</a:t>
            </a:r>
          </a:p>
          <a:p>
            <a:endParaRPr lang="nl-NL" sz="2200" dirty="0">
              <a:latin typeface="Arial"/>
              <a:cs typeface="Arial"/>
            </a:endParaRPr>
          </a:p>
        </p:txBody>
      </p:sp>
      <p:pic>
        <p:nvPicPr>
          <p:cNvPr id="5" name="Afbeelding 4" descr="Cursus Klantgericht telefoneren - Linnartz opleidingen nijmegen">
            <a:extLst>
              <a:ext uri="{FF2B5EF4-FFF2-40B4-BE49-F238E27FC236}">
                <a16:creationId xmlns:a16="http://schemas.microsoft.com/office/drawing/2014/main" id="{E041AC2D-0A94-CCCD-CB83-38A7EE8F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21" y="2858595"/>
            <a:ext cx="3450356" cy="3450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5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uygens colleg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66682" cy="2348880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3D1CA81-2110-4C00-99D5-E5BBA45DF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3816"/>
            <a:ext cx="8229600" cy="219794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sz="2200" dirty="0">
                <a:latin typeface="Arial"/>
                <a:cs typeface="Arial"/>
              </a:rPr>
              <a:t>Bij logistiek leer je wat er achter de schermen gebeurt in een organisatie als bol.com. </a:t>
            </a:r>
            <a:endParaRPr lang="nl-NL" dirty="0">
              <a:latin typeface="Arial"/>
              <a:cs typeface="Arial"/>
            </a:endParaRPr>
          </a:p>
          <a:p>
            <a:r>
              <a:rPr lang="nl-NL" sz="2200" dirty="0">
                <a:latin typeface="Arial"/>
                <a:cs typeface="Arial"/>
              </a:rPr>
              <a:t>Hoe zorg je ervoor dat het </a:t>
            </a:r>
            <a:r>
              <a:rPr lang="nl-NL" sz="2200" b="1" dirty="0">
                <a:latin typeface="Arial"/>
                <a:cs typeface="Arial"/>
              </a:rPr>
              <a:t>juiste product</a:t>
            </a:r>
            <a:r>
              <a:rPr lang="nl-NL" sz="2200" dirty="0">
                <a:latin typeface="Arial"/>
                <a:cs typeface="Arial"/>
              </a:rPr>
              <a:t> op het </a:t>
            </a:r>
            <a:r>
              <a:rPr lang="nl-NL" sz="2200" b="1" dirty="0">
                <a:latin typeface="Arial"/>
                <a:cs typeface="Arial"/>
              </a:rPr>
              <a:t>juiste moment</a:t>
            </a:r>
            <a:r>
              <a:rPr lang="nl-NL" sz="2200" dirty="0">
                <a:latin typeface="Arial"/>
                <a:cs typeface="Arial"/>
              </a:rPr>
              <a:t> op de </a:t>
            </a:r>
            <a:r>
              <a:rPr lang="nl-NL" sz="2200" b="1" dirty="0">
                <a:latin typeface="Arial"/>
                <a:cs typeface="Arial"/>
              </a:rPr>
              <a:t>juiste plaats</a:t>
            </a:r>
            <a:r>
              <a:rPr lang="nl-NL" sz="2200" dirty="0">
                <a:latin typeface="Arial"/>
                <a:cs typeface="Arial"/>
              </a:rPr>
              <a:t> terechtkomt. </a:t>
            </a:r>
            <a:endParaRPr lang="nl-NL" dirty="0">
              <a:latin typeface="Arial"/>
              <a:cs typeface="Arial"/>
            </a:endParaRPr>
          </a:p>
          <a:p>
            <a:r>
              <a:rPr lang="nl-NL" sz="2200" dirty="0">
                <a:latin typeface="Arial"/>
                <a:cs typeface="Arial"/>
              </a:rPr>
              <a:t>Je leert alles over het </a:t>
            </a:r>
            <a:r>
              <a:rPr lang="nl-NL" sz="2200" b="1" dirty="0">
                <a:latin typeface="Arial"/>
                <a:cs typeface="Arial"/>
              </a:rPr>
              <a:t>ontvangen</a:t>
            </a:r>
            <a:r>
              <a:rPr lang="nl-NL" sz="2200" dirty="0">
                <a:latin typeface="Arial"/>
                <a:cs typeface="Arial"/>
              </a:rPr>
              <a:t>, </a:t>
            </a:r>
            <a:r>
              <a:rPr lang="nl-NL" sz="2200" b="1" dirty="0">
                <a:latin typeface="Arial"/>
                <a:cs typeface="Arial"/>
              </a:rPr>
              <a:t>verplaatsen </a:t>
            </a:r>
            <a:r>
              <a:rPr lang="nl-NL" sz="2200" dirty="0">
                <a:latin typeface="Arial"/>
                <a:cs typeface="Arial"/>
              </a:rPr>
              <a:t>en </a:t>
            </a:r>
            <a:r>
              <a:rPr lang="nl-NL" sz="2200" b="1" dirty="0">
                <a:latin typeface="Arial"/>
                <a:cs typeface="Arial"/>
              </a:rPr>
              <a:t>verzenden </a:t>
            </a:r>
            <a:r>
              <a:rPr lang="nl-NL" sz="2200" dirty="0">
                <a:latin typeface="Arial"/>
                <a:cs typeface="Arial"/>
              </a:rPr>
              <a:t>van producten.</a:t>
            </a:r>
            <a:endParaRPr lang="nl-NL" dirty="0">
              <a:latin typeface="Arial"/>
              <a:cs typeface="Arial"/>
            </a:endParaRPr>
          </a:p>
          <a:p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F664A85-69BA-421C-9B6A-6185020C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0455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nl-NL" b="1"/>
              <a:t>Logistiek</a:t>
            </a:r>
            <a:br>
              <a:rPr lang="nl-NL" b="1"/>
            </a:br>
            <a:r>
              <a:rPr lang="nl-NL" sz="2000" i="1">
                <a:latin typeface="Arial" panose="020B0604020202020204" pitchFamily="34" charset="0"/>
                <a:cs typeface="Arial" panose="020B0604020202020204" pitchFamily="34" charset="0"/>
              </a:rPr>
              <a:t>Het lijkt zo simpel: je bestelt iets online</a:t>
            </a:r>
            <a:br>
              <a:rPr lang="nl-NL" sz="20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i="1">
                <a:latin typeface="Arial" panose="020B0604020202020204" pitchFamily="34" charset="0"/>
                <a:cs typeface="Arial" panose="020B0604020202020204" pitchFamily="34" charset="0"/>
              </a:rPr>
              <a:t>en binnen 24 uur staat de postbezorger voor je deur. </a:t>
            </a:r>
          </a:p>
        </p:txBody>
      </p:sp>
      <p:pic>
        <p:nvPicPr>
          <p:cNvPr id="6" name="Afbeelding 5" descr="Column – Herijken logistiek nodig | NT">
            <a:extLst>
              <a:ext uri="{FF2B5EF4-FFF2-40B4-BE49-F238E27FC236}">
                <a16:creationId xmlns:a16="http://schemas.microsoft.com/office/drawing/2014/main" id="{D731F537-0EEA-B349-BFDC-4029A1398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03" y="3796638"/>
            <a:ext cx="5132698" cy="2835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4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uygens colleg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0" y="0"/>
            <a:ext cx="2066682" cy="234888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40498F49-9996-455D-87B2-4D0900182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440"/>
            <a:ext cx="8229600" cy="1143000"/>
          </a:xfrm>
        </p:spPr>
        <p:txBody>
          <a:bodyPr>
            <a:normAutofit/>
          </a:bodyPr>
          <a:lstStyle/>
          <a:p>
            <a:r>
              <a:rPr lang="nl-NL" b="1">
                <a:latin typeface="Arial"/>
                <a:cs typeface="Arial"/>
              </a:rPr>
              <a:t>Logistiek</a:t>
            </a:r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7396C17-FCB4-4740-B13C-0C65915F2EE5}"/>
              </a:ext>
            </a:extLst>
          </p:cNvPr>
          <p:cNvSpPr txBox="1"/>
          <p:nvPr/>
        </p:nvSpPr>
        <p:spPr>
          <a:xfrm>
            <a:off x="899592" y="1174440"/>
            <a:ext cx="7632848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nl-NL" sz="2800" b="1">
                <a:latin typeface="Arial" panose="020B0604020202020204" pitchFamily="34" charset="0"/>
                <a:cs typeface="Arial" panose="020B0604020202020204" pitchFamily="34" charset="0"/>
              </a:rPr>
              <a:t>Keuzevak: Werken in de distributie</a:t>
            </a:r>
          </a:p>
          <a:p>
            <a:endParaRPr lang="nl-NL" sz="2800" b="1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Arial"/>
                <a:cs typeface="Arial"/>
              </a:rPr>
              <a:t>Bij het keuzevak ga je in een </a:t>
            </a:r>
            <a:r>
              <a:rPr lang="nl-NL" sz="2400" b="1">
                <a:latin typeface="Arial"/>
                <a:cs typeface="Arial"/>
              </a:rPr>
              <a:t>virtuele omgeving</a:t>
            </a:r>
            <a:r>
              <a:rPr lang="nl-NL" sz="2400">
                <a:latin typeface="Arial"/>
                <a:cs typeface="Arial"/>
              </a:rPr>
              <a:t> aan de slag. De geleerde theorie ga je in een game-omgeving toepassen.</a:t>
            </a:r>
          </a:p>
          <a:p>
            <a:pPr lvl="0"/>
            <a:endParaRPr lang="nl-NL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 descr="Warehouse Game - Warehousetrainer - Virtual Skillslab">
            <a:extLst>
              <a:ext uri="{FF2B5EF4-FFF2-40B4-BE49-F238E27FC236}">
                <a16:creationId xmlns:a16="http://schemas.microsoft.com/office/drawing/2014/main" id="{563B1CDC-1050-7344-B1F1-FD23350E1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55" y="3423928"/>
            <a:ext cx="6254889" cy="3163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62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uygens colleg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66682" cy="2348880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D93C68-044E-4CF5-8E8D-320CFDF68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056001"/>
            <a:ext cx="8009910" cy="13669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nl-NL" sz="2400" dirty="0"/>
              <a:t>Wie maakt de facturen, offertes enz.</a:t>
            </a:r>
            <a:endParaRPr lang="nl-NL" sz="2400" dirty="0">
              <a:cs typeface="Calibri"/>
            </a:endParaRPr>
          </a:p>
          <a:p>
            <a:pPr>
              <a:spcBef>
                <a:spcPts val="0"/>
              </a:spcBef>
            </a:pPr>
            <a:r>
              <a:rPr lang="nl-NL" sz="2400" dirty="0"/>
              <a:t>Wanneer is een bedrijf financieel gezond?</a:t>
            </a:r>
            <a:endParaRPr lang="nl-NL" sz="2400" dirty="0">
              <a:cs typeface="Calibri"/>
            </a:endParaRPr>
          </a:p>
          <a:p>
            <a:pPr>
              <a:spcBef>
                <a:spcPts val="0"/>
              </a:spcBef>
            </a:pPr>
            <a:r>
              <a:rPr lang="nl-NL" sz="2400" dirty="0"/>
              <a:t>Leren boekhouden.</a:t>
            </a:r>
            <a:endParaRPr lang="nl-NL" sz="2400" dirty="0">
              <a:cs typeface="Calibri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BE9A3D3-8C2B-4AB7-894D-A71D61BDD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607"/>
            <a:ext cx="8229600" cy="1143000"/>
          </a:xfrm>
        </p:spPr>
        <p:txBody>
          <a:bodyPr>
            <a:normAutofit/>
          </a:bodyPr>
          <a:lstStyle/>
          <a:p>
            <a:r>
              <a:rPr lang="nl-NL" b="1">
                <a:latin typeface="Arial" panose="020B0604020202020204" pitchFamily="34" charset="0"/>
                <a:cs typeface="Arial" panose="020B0604020202020204" pitchFamily="34" charset="0"/>
              </a:rPr>
              <a:t>Administratie</a:t>
            </a:r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uygens colleg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66682" cy="2348880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D93C68-044E-4CF5-8E8D-320CFDF68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898" y="1340768"/>
            <a:ext cx="7937902" cy="28141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l-NL" sz="3400" b="1" dirty="0">
                <a:latin typeface="Arial" panose="020B0604020202020204" pitchFamily="34" charset="0"/>
                <a:cs typeface="Arial" panose="020B0604020202020204" pitchFamily="34" charset="0"/>
              </a:rPr>
              <a:t>Keuzevak: Innovatie en Prototyping</a:t>
            </a:r>
          </a:p>
          <a:p>
            <a:pPr marL="0" indent="0">
              <a:buNone/>
            </a:pPr>
            <a:endParaRPr lang="nl-NL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400" dirty="0">
                <a:latin typeface="Arial"/>
                <a:cs typeface="Arial"/>
              </a:rPr>
              <a:t>Bij het keuzevak </a:t>
            </a:r>
            <a:r>
              <a:rPr lang="nl-NL" sz="3400" dirty="0" smtClean="0">
                <a:latin typeface="Arial"/>
                <a:cs typeface="Arial"/>
              </a:rPr>
              <a:t>gaan </a:t>
            </a:r>
            <a:r>
              <a:rPr lang="nl-NL" sz="3400" dirty="0">
                <a:latin typeface="Arial"/>
                <a:cs typeface="Arial"/>
              </a:rPr>
              <a:t>zij met een groepje een sociale onderneming starten. </a:t>
            </a:r>
            <a:endParaRPr lang="nl-NL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nl-NL" dirty="0">
              <a:latin typeface="Calibri"/>
              <a:cs typeface="Calibri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BE9A3D3-8C2B-4AB7-894D-A71D61BDD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607"/>
            <a:ext cx="8229600" cy="1143000"/>
          </a:xfrm>
        </p:spPr>
        <p:txBody>
          <a:bodyPr>
            <a:normAutofit/>
          </a:bodyPr>
          <a:lstStyle/>
          <a:p>
            <a:r>
              <a:rPr lang="nl-NL" b="1">
                <a:latin typeface="Arial" panose="020B0604020202020204" pitchFamily="34" charset="0"/>
                <a:cs typeface="Arial" panose="020B0604020202020204" pitchFamily="34" charset="0"/>
              </a:rPr>
              <a:t>Administratie</a:t>
            </a:r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2" descr="Afbeelding met schoeisel&#10;&#10;Automatisch gegenereerde beschrijving">
            <a:extLst>
              <a:ext uri="{FF2B5EF4-FFF2-40B4-BE49-F238E27FC236}">
                <a16:creationId xmlns:a16="http://schemas.microsoft.com/office/drawing/2014/main" id="{02E7ACDF-A867-B706-A6D3-68897DF62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514" y="3954923"/>
            <a:ext cx="4716825" cy="279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uygens college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59631" cy="1431629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5B8E1F1-73D4-48FC-8A73-F39E81997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               </a:t>
            </a:r>
          </a:p>
          <a:p>
            <a:pPr marL="0" indent="0">
              <a:buNone/>
            </a:pPr>
            <a:r>
              <a:rPr lang="nl-NL" dirty="0"/>
              <a:t>                             </a:t>
            </a:r>
            <a:r>
              <a:rPr lang="nl-NL" sz="4400" dirty="0"/>
              <a:t>Economie </a:t>
            </a:r>
          </a:p>
          <a:p>
            <a:pPr marL="0" indent="0">
              <a:buNone/>
            </a:pPr>
            <a:r>
              <a:rPr lang="nl-NL" sz="4400" dirty="0"/>
              <a:t>                 Zorg en </a:t>
            </a:r>
            <a:r>
              <a:rPr lang="nl-NL" sz="4400" dirty="0" smtClean="0"/>
              <a:t>welzijn	</a:t>
            </a:r>
            <a:endParaRPr lang="nl-NL" sz="2500" dirty="0" smtClean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E4BA87F4-9C80-4120-8C26-53071A81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9882"/>
            <a:ext cx="8229600" cy="1143000"/>
          </a:xfrm>
        </p:spPr>
        <p:txBody>
          <a:bodyPr>
            <a:noAutofit/>
          </a:bodyPr>
          <a:lstStyle/>
          <a:p>
            <a:r>
              <a:rPr lang="nl-NL" dirty="0">
                <a:solidFill>
                  <a:srgbClr val="FFFF00"/>
                </a:solidFill>
              </a:rPr>
              <a:t>Theoretische leerweg</a:t>
            </a:r>
          </a:p>
        </p:txBody>
      </p:sp>
    </p:spTree>
    <p:extLst>
      <p:ext uri="{BB962C8B-B14F-4D97-AF65-F5344CB8AC3E}">
        <p14:creationId xmlns:p14="http://schemas.microsoft.com/office/powerpoint/2010/main" val="20791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12D374-35BD-496A-BE54-64D98761F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Economie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E8F27E-7941-431C-ADA6-D5C5A01FD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Vakken: Nederlands, Engels, CKV, LO, MA, Economie, Aardrijkskunde, </a:t>
            </a:r>
            <a:r>
              <a:rPr lang="nl-NL" dirty="0" smtClean="0"/>
              <a:t>Geschiedenis, Duits of Frans</a:t>
            </a:r>
            <a:endParaRPr lang="nl-NL" dirty="0"/>
          </a:p>
          <a:p>
            <a:r>
              <a:rPr lang="nl-NL" dirty="0" smtClean="0"/>
              <a:t>Keuzevak</a:t>
            </a:r>
            <a:r>
              <a:rPr lang="nl-NL" dirty="0"/>
              <a:t>: Wiskunde of Maatschappijkunde</a:t>
            </a:r>
          </a:p>
        </p:txBody>
      </p:sp>
      <p:pic>
        <p:nvPicPr>
          <p:cNvPr id="5" name="Afbeelding 4" descr="huygens college.eps">
            <a:extLst>
              <a:ext uri="{FF2B5EF4-FFF2-40B4-BE49-F238E27FC236}">
                <a16:creationId xmlns:a16="http://schemas.microsoft.com/office/drawing/2014/main" id="{4677FD6B-A54A-4EFE-83E6-08F2DF401C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59631" cy="143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3066E-14A1-4326-897D-CBC83DB0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Zorg en Welzijn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73D269-587B-4B47-9AAF-230C8B6C8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Vakken: Nederlands, Engels, CKV, LO, MA, Biologie, Aardrijkskunde, 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Geschiedenis</a:t>
            </a:r>
            <a:r>
              <a:rPr lang="nl-NL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kumimoji="0" lang="nl-NL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Duits/Frans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dirty="0">
                <a:solidFill>
                  <a:prstClr val="black"/>
                </a:solidFill>
                <a:latin typeface="Calibri"/>
              </a:rPr>
              <a:t>K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euzevak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Wiskunde of </a:t>
            </a:r>
            <a:r>
              <a:rPr lang="nl-NL" dirty="0"/>
              <a:t>Maatschappijkunde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nl-NL" dirty="0"/>
          </a:p>
        </p:txBody>
      </p:sp>
      <p:pic>
        <p:nvPicPr>
          <p:cNvPr id="4" name="Afbeelding 3" descr="huygens college.eps">
            <a:extLst>
              <a:ext uri="{FF2B5EF4-FFF2-40B4-BE49-F238E27FC236}">
                <a16:creationId xmlns:a16="http://schemas.microsoft.com/office/drawing/2014/main" id="{20EF0DB5-1B33-40D0-A4E7-367E7822A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59631" cy="143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uygens colleg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547663" cy="1758991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B5CB6DD-DD4B-4EBD-9CB9-F942614A1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988840"/>
            <a:ext cx="756084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Diploma theoretische leerweg: 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ansluiting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op een Mbo-opleiding niveau 4 en de havo. 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havo-opleiding heeft vier profielen. 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Voor aansluiting op een havo-opleiding is de keuze van jouw vakkenpakket van belang om in de juiste richting door te stromen:</a:t>
            </a:r>
          </a:p>
          <a:p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91F9C22-A9A6-49D1-9F45-C50ABB710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36142"/>
            <a:ext cx="8208912" cy="1336674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Na het Huygens College:</a:t>
            </a:r>
          </a:p>
        </p:txBody>
      </p:sp>
    </p:spTree>
    <p:extLst>
      <p:ext uri="{BB962C8B-B14F-4D97-AF65-F5344CB8AC3E}">
        <p14:creationId xmlns:p14="http://schemas.microsoft.com/office/powerpoint/2010/main" val="304802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uygens colleg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66682" cy="234888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13906E36-B833-4239-A71B-9131DFFE0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602940"/>
            <a:ext cx="5842992" cy="1143000"/>
          </a:xfrm>
        </p:spPr>
        <p:txBody>
          <a:bodyPr/>
          <a:lstStyle/>
          <a:p>
            <a:r>
              <a:rPr lang="nl-NL" b="1">
                <a:latin typeface="Arial" panose="020B0604020202020204" pitchFamily="34" charset="0"/>
                <a:cs typeface="Arial" panose="020B0604020202020204" pitchFamily="34" charset="0"/>
              </a:rPr>
              <a:t>Even voorstellen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7794D45B-809F-4CA1-B1B5-C510D73CB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879577"/>
            <a:ext cx="7200800" cy="26642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Arial"/>
                <a:cs typeface="Arial"/>
              </a:rPr>
              <a:t>Dhr. </a:t>
            </a:r>
            <a:r>
              <a:rPr lang="nl-NL" dirty="0" err="1">
                <a:latin typeface="Arial"/>
                <a:cs typeface="Arial"/>
              </a:rPr>
              <a:t>Crapanzano</a:t>
            </a:r>
            <a:r>
              <a:rPr lang="nl-NL" dirty="0">
                <a:latin typeface="Arial"/>
                <a:cs typeface="Arial"/>
              </a:rPr>
              <a:t> – </a:t>
            </a:r>
            <a:r>
              <a:rPr lang="nl-NL" i="1" dirty="0">
                <a:latin typeface="Arial"/>
                <a:cs typeface="Arial"/>
              </a:rPr>
              <a:t>docent MVI</a:t>
            </a:r>
            <a:endParaRPr lang="nl-NL" dirty="0">
              <a:latin typeface="Arial"/>
              <a:cs typeface="Arial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Dhr.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Boujemaoui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docent E&amp;O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Dhr. Kolk – 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decaan uitstroom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89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uygens colleg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66682" cy="2348880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B5CB6DD-DD4B-4EBD-9CB9-F942614A1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988840"/>
            <a:ext cx="756084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Profiel Economie + keuzevak wiskunde </a:t>
            </a: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aansluiting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Havo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C&amp;M en E&amp;M</a:t>
            </a:r>
          </a:p>
          <a:p>
            <a:pPr marL="0" indent="0">
              <a:buNone/>
            </a:pP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Profiel Economie + keuzevak maatschappijkunde </a:t>
            </a: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aansluiting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Havo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C&amp;M</a:t>
            </a:r>
          </a:p>
          <a:p>
            <a:pPr marL="0" indent="0">
              <a:buNone/>
            </a:pP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Profiel Zorg &amp; Welzijn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aansluiting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Havo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C&amp;M </a:t>
            </a:r>
          </a:p>
          <a:p>
            <a:pPr marL="0" indent="0">
              <a:buNone/>
            </a:pP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91F9C22-A9A6-49D1-9F45-C50ABB710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36142"/>
            <a:ext cx="8208912" cy="1336674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 aansluiting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Havo-opleiding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huygens colleg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66682" cy="2348880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D1F5B3-FEA6-4BE8-BCFE-884AF8C84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5" y="158634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1: Ouderavond 5 april (vandaag)</a:t>
            </a:r>
          </a:p>
          <a:p>
            <a:pPr marL="0" indent="0">
              <a:buNone/>
            </a:pPr>
            <a:r>
              <a:rPr lang="nl-NL" dirty="0" smtClean="0"/>
              <a:t>2: Profielkeuzeformulier invullen ouders + leerling (voor 21 april) </a:t>
            </a:r>
          </a:p>
          <a:p>
            <a:pPr marL="0" indent="0">
              <a:buNone/>
            </a:pPr>
            <a:r>
              <a:rPr lang="nl-NL" dirty="0" smtClean="0"/>
              <a:t>3: Rapportvergadering periode 4 en voorlopig advies B/K/TL + advies profiel vanuit school</a:t>
            </a:r>
          </a:p>
          <a:p>
            <a:pPr marL="0" indent="0">
              <a:buNone/>
            </a:pPr>
            <a:r>
              <a:rPr lang="nl-NL" dirty="0" smtClean="0"/>
              <a:t>4: Keuzevakken kiezen + motivatiegesprek </a:t>
            </a:r>
          </a:p>
          <a:p>
            <a:pPr marL="0" indent="0">
              <a:buNone/>
            </a:pPr>
            <a:r>
              <a:rPr lang="nl-NL" dirty="0" smtClean="0"/>
              <a:t>5: Januari 2023 definitief plaatsing niveau   B/K/TL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8616763-2FB2-421B-A2AA-ECA109886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nu verder?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02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huygens colleg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66682" cy="2348880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D1F5B3-FEA6-4BE8-BCFE-884AF8C84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5" y="158634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Mag ook via de mail: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hlinkClick r:id="rId3"/>
              </a:rPr>
              <a:t>BTGG@zaam.nl</a:t>
            </a:r>
            <a:r>
              <a:rPr lang="nl-NL" dirty="0" smtClean="0"/>
              <a:t> (B. Gering)</a:t>
            </a:r>
          </a:p>
          <a:p>
            <a:pPr marL="0" indent="0">
              <a:buNone/>
            </a:pPr>
            <a:r>
              <a:rPr lang="nl-NL" dirty="0" smtClean="0">
                <a:hlinkClick r:id="rId4"/>
              </a:rPr>
              <a:t>DYCO@zaam.nl</a:t>
            </a:r>
            <a:r>
              <a:rPr lang="nl-NL" dirty="0" smtClean="0"/>
              <a:t> (D. </a:t>
            </a:r>
            <a:r>
              <a:rPr lang="nl-NL" dirty="0" err="1" smtClean="0"/>
              <a:t>Crapanzano</a:t>
            </a:r>
            <a:r>
              <a:rPr lang="nl-NL" dirty="0" smtClean="0"/>
              <a:t>) </a:t>
            </a:r>
          </a:p>
          <a:p>
            <a:pPr marL="0" indent="0">
              <a:buNone/>
            </a:pPr>
            <a:r>
              <a:rPr lang="nl-NL" dirty="0" smtClean="0">
                <a:hlinkClick r:id="rId5"/>
              </a:rPr>
              <a:t>IMBU@zaam.nl</a:t>
            </a:r>
            <a:r>
              <a:rPr lang="nl-NL" dirty="0" smtClean="0"/>
              <a:t> (I. </a:t>
            </a:r>
            <a:r>
              <a:rPr lang="nl-NL" dirty="0" err="1" smtClean="0"/>
              <a:t>Boujemaoui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r>
              <a:rPr lang="nl-NL" dirty="0" smtClean="0">
                <a:hlinkClick r:id="rId6"/>
              </a:rPr>
              <a:t>DKKK@zaam.nl</a:t>
            </a:r>
            <a:r>
              <a:rPr lang="nl-NL" dirty="0" smtClean="0"/>
              <a:t> (D. Kolk)</a:t>
            </a:r>
          </a:p>
          <a:p>
            <a:pPr marL="0" indent="0">
              <a:buNone/>
            </a:pPr>
            <a:r>
              <a:rPr lang="nl-NL" dirty="0" smtClean="0">
                <a:hlinkClick r:id="rId7"/>
              </a:rPr>
              <a:t>MKKT@zaam.nl</a:t>
            </a:r>
            <a:r>
              <a:rPr lang="nl-NL" dirty="0" smtClean="0"/>
              <a:t> (M. Kalingart)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Deze </a:t>
            </a:r>
            <a:r>
              <a:rPr lang="nl-NL" dirty="0" err="1" smtClean="0"/>
              <a:t>powerpoint</a:t>
            </a:r>
            <a:r>
              <a:rPr lang="nl-NL" dirty="0" smtClean="0"/>
              <a:t> zal ik bij de mededelingen leerjaar 2 op de website zetten</a:t>
            </a: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8616763-2FB2-421B-A2AA-ECA109886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Vragen?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55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uygens college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59631" cy="1431629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5B8E1F1-73D4-48FC-8A73-F39E81997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                </a:t>
            </a:r>
          </a:p>
          <a:p>
            <a:pPr marL="0" indent="0">
              <a:buNone/>
            </a:pPr>
            <a:r>
              <a:rPr lang="nl-NL" dirty="0"/>
              <a:t>    </a:t>
            </a:r>
            <a:r>
              <a:rPr lang="nl-NL" sz="4400" dirty="0"/>
              <a:t>Economie &amp; Ondernemen (E&amp;O)</a:t>
            </a:r>
          </a:p>
          <a:p>
            <a:pPr marL="0" indent="0">
              <a:buNone/>
            </a:pPr>
            <a:r>
              <a:rPr lang="nl-NL" sz="4400" dirty="0"/>
              <a:t>                          of </a:t>
            </a:r>
          </a:p>
          <a:p>
            <a:pPr marL="0" indent="0">
              <a:buNone/>
            </a:pPr>
            <a:r>
              <a:rPr lang="nl-NL" sz="4400" dirty="0"/>
              <a:t>   Mediavormgeving &amp; ICT  (MVI</a:t>
            </a:r>
            <a:r>
              <a:rPr lang="nl-NL" sz="4400" dirty="0" smtClean="0"/>
              <a:t>)</a:t>
            </a:r>
          </a:p>
          <a:p>
            <a:pPr marL="0" indent="0">
              <a:buNone/>
            </a:pPr>
            <a:endParaRPr lang="nl-NL" sz="4400" dirty="0"/>
          </a:p>
          <a:p>
            <a:pPr marL="0" indent="0">
              <a:buNone/>
            </a:pPr>
            <a:endParaRPr lang="nl-NL" sz="4400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E4BA87F4-9C80-4120-8C26-53071A81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9882"/>
            <a:ext cx="8229600" cy="1143000"/>
          </a:xfrm>
        </p:spPr>
        <p:txBody>
          <a:bodyPr>
            <a:noAutofit/>
          </a:bodyPr>
          <a:lstStyle/>
          <a:p>
            <a:r>
              <a:rPr lang="nl-NL" dirty="0">
                <a:solidFill>
                  <a:srgbClr val="FFFF00"/>
                </a:solidFill>
              </a:rPr>
              <a:t>Basis- en kaderberoepsgerichte leerweg</a:t>
            </a:r>
          </a:p>
        </p:txBody>
      </p:sp>
    </p:spTree>
    <p:extLst>
      <p:ext uri="{BB962C8B-B14F-4D97-AF65-F5344CB8AC3E}">
        <p14:creationId xmlns:p14="http://schemas.microsoft.com/office/powerpoint/2010/main" val="4713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uygens colleg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547663" cy="1758991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468DED-1BE5-4494-9CBF-548BFF1EB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Vakken: Nederlands, Engels, </a:t>
            </a:r>
            <a:r>
              <a:rPr lang="nl-NL" dirty="0" smtClean="0"/>
              <a:t>CKV, </a:t>
            </a:r>
            <a:r>
              <a:rPr lang="nl-NL" dirty="0"/>
              <a:t>LO, MA, Economie en </a:t>
            </a:r>
            <a:r>
              <a:rPr lang="nl-NL" dirty="0" smtClean="0"/>
              <a:t>E&amp;O</a:t>
            </a:r>
          </a:p>
          <a:p>
            <a:r>
              <a:rPr lang="nl-NL" dirty="0" smtClean="0"/>
              <a:t>Algemeen keuzevak</a:t>
            </a:r>
            <a:r>
              <a:rPr lang="nl-NL" dirty="0"/>
              <a:t>: </a:t>
            </a:r>
            <a:r>
              <a:rPr lang="nl-NL" dirty="0" smtClean="0"/>
              <a:t>Frans/Duits of Wiskunde (</a:t>
            </a:r>
            <a:r>
              <a:rPr lang="nl-NL" dirty="0">
                <a:sym typeface="Wingdings" panose="05000000000000000000" pitchFamily="2" charset="2"/>
              </a:rPr>
              <a:t>één</a:t>
            </a:r>
            <a:r>
              <a:rPr lang="nl-NL" dirty="0" smtClean="0"/>
              <a:t> van de twee)</a:t>
            </a:r>
          </a:p>
          <a:p>
            <a:r>
              <a:rPr lang="nl-NL" dirty="0" smtClean="0"/>
              <a:t>Keuzevak</a:t>
            </a:r>
            <a:r>
              <a:rPr lang="nl-NL" dirty="0"/>
              <a:t>: Fashion, </a:t>
            </a:r>
            <a:r>
              <a:rPr lang="nl-NL" dirty="0">
                <a:sym typeface="Wingdings" panose="05000000000000000000" pitchFamily="2" charset="2"/>
              </a:rPr>
              <a:t>Commercie, Recreatie         (één van de drie)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C88DCAA-9335-409D-8E3D-0C9D0BC2A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Economie &amp; Ondernemen </a:t>
            </a:r>
          </a:p>
        </p:txBody>
      </p:sp>
    </p:spTree>
    <p:extLst>
      <p:ext uri="{BB962C8B-B14F-4D97-AF65-F5344CB8AC3E}">
        <p14:creationId xmlns:p14="http://schemas.microsoft.com/office/powerpoint/2010/main" val="22712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uygens college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7949" cy="1600200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17DEDA-E824-4A81-81C2-D04D92164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Vakken: Nederlands, Engels, CKV, LO, MA, Wiskunde, </a:t>
            </a:r>
            <a:r>
              <a:rPr lang="nl-NL" dirty="0" err="1" smtClean="0"/>
              <a:t>NaSK</a:t>
            </a:r>
            <a:r>
              <a:rPr lang="nl-NL" dirty="0" smtClean="0"/>
              <a:t> </a:t>
            </a:r>
            <a:r>
              <a:rPr lang="nl-NL" dirty="0"/>
              <a:t>en MVI </a:t>
            </a:r>
          </a:p>
          <a:p>
            <a:r>
              <a:rPr lang="nl-NL" dirty="0"/>
              <a:t>Vaste keuzevakken  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65318ED-9A4B-402E-B238-5AA1962A8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Mediavormgeving &amp; ICT </a:t>
            </a:r>
          </a:p>
        </p:txBody>
      </p:sp>
    </p:spTree>
    <p:extLst>
      <p:ext uri="{BB962C8B-B14F-4D97-AF65-F5344CB8AC3E}">
        <p14:creationId xmlns:p14="http://schemas.microsoft.com/office/powerpoint/2010/main" val="19608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uygens colleg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66682" cy="2348880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C3729284-F1D4-4791-A3EE-931D2A048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31032"/>
          </a:xfrm>
        </p:spPr>
        <p:txBody>
          <a:bodyPr>
            <a:normAutofit/>
          </a:bodyPr>
          <a:lstStyle/>
          <a:p>
            <a:r>
              <a:rPr lang="nl-NL" b="1">
                <a:latin typeface="Arial" panose="020B0604020202020204" pitchFamily="34" charset="0"/>
                <a:cs typeface="Arial" panose="020B0604020202020204" pitchFamily="34" charset="0"/>
              </a:rPr>
              <a:t>Dhr. </a:t>
            </a:r>
            <a:r>
              <a:rPr lang="nl-NL" b="1" err="1">
                <a:latin typeface="Arial" panose="020B0604020202020204" pitchFamily="34" charset="0"/>
                <a:cs typeface="Arial" panose="020B0604020202020204" pitchFamily="34" charset="0"/>
              </a:rPr>
              <a:t>Crapanzano</a:t>
            </a:r>
            <a:r>
              <a:rPr lang="nl-NL" b="1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700" i="1">
                <a:latin typeface="Arial" panose="020B0604020202020204" pitchFamily="34" charset="0"/>
                <a:cs typeface="Arial" panose="020B0604020202020204" pitchFamily="34" charset="0"/>
              </a:rPr>
              <a:t>MVI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37171-604C-418F-484D-6A4DC897D57F}"/>
              </a:ext>
            </a:extLst>
          </p:cNvPr>
          <p:cNvSpPr txBox="1"/>
          <p:nvPr/>
        </p:nvSpPr>
        <p:spPr>
          <a:xfrm>
            <a:off x="1463964" y="1832648"/>
            <a:ext cx="7022962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" dirty="0">
                <a:ea typeface="+mn-lt"/>
                <a:cs typeface="+mn-lt"/>
              </a:rPr>
              <a:t>Competentiegericht, praktisch, toekomstgericht en vooral motiverend onderwijs bieden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nl" dirty="0">
                <a:ea typeface="+mn-lt"/>
                <a:cs typeface="+mn-lt"/>
              </a:rPr>
              <a:t>Relevante soft- en hard-skills leren; 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nl" dirty="0">
                <a:ea typeface="+mn-lt"/>
                <a:cs typeface="+mn-lt"/>
              </a:rPr>
              <a:t>agile 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nl" dirty="0">
                <a:ea typeface="+mn-lt"/>
                <a:cs typeface="+mn-lt"/>
              </a:rPr>
              <a:t>creative-thinking &amp; problem solving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nl" dirty="0">
                <a:ea typeface="+mn-lt"/>
                <a:cs typeface="+mn-lt"/>
              </a:rPr>
              <a:t>leren </a:t>
            </a:r>
            <a:r>
              <a:rPr lang="nl" i="1" dirty="0">
                <a:ea typeface="+mn-lt"/>
                <a:cs typeface="+mn-lt"/>
              </a:rPr>
              <a:t>leren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nl" dirty="0">
                <a:ea typeface="+mn-lt"/>
                <a:cs typeface="+mn-lt"/>
              </a:rPr>
              <a:t>samenwerken 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nl" dirty="0">
                <a:ea typeface="+mn-lt"/>
                <a:cs typeface="+mn-lt"/>
              </a:rPr>
              <a:t>programmeren 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nl" dirty="0">
                <a:ea typeface="+mn-lt"/>
                <a:cs typeface="+mn-lt"/>
              </a:rPr>
              <a:t>ontwerpen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nl" dirty="0" smtClean="0">
                <a:ea typeface="+mn-lt"/>
                <a:cs typeface="+mn-lt"/>
              </a:rPr>
              <a:t>Een </a:t>
            </a:r>
            <a:r>
              <a:rPr lang="nl" dirty="0">
                <a:ea typeface="+mn-lt"/>
                <a:cs typeface="+mn-lt"/>
              </a:rPr>
              <a:t>kansrijke toekomst bieden;</a:t>
            </a:r>
            <a:endParaRPr lang="en-GB" dirty="0"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r>
              <a:rPr lang="nl" dirty="0">
                <a:ea typeface="+mn-lt"/>
                <a:cs typeface="+mn-lt"/>
              </a:rPr>
              <a:t>ICT speelt een steeds belangrijkere rol in ons leven</a:t>
            </a:r>
            <a:endParaRPr lang="en-GB" dirty="0"/>
          </a:p>
          <a:p>
            <a:pPr marL="1200150" lvl="2" indent="-285750">
              <a:buFont typeface="Arial"/>
              <a:buChar char="•"/>
            </a:pPr>
            <a:r>
              <a:rPr lang="nl" dirty="0">
                <a:ea typeface="+mn-lt"/>
                <a:cs typeface="+mn-lt"/>
              </a:rPr>
              <a:t>Veel werkgelegenheid; scrummasters, python ontwikkelaars, creatievelingen, </a:t>
            </a:r>
            <a:endParaRPr lang="en-GB" dirty="0"/>
          </a:p>
          <a:p>
            <a:pPr marL="1200150" lvl="2" indent="-285750">
              <a:buFont typeface="Arial"/>
              <a:buChar char="•"/>
            </a:pPr>
            <a:r>
              <a:rPr lang="nl" dirty="0">
                <a:ea typeface="+mn-lt"/>
                <a:cs typeface="+mn-lt"/>
              </a:rPr>
              <a:t>Samenwerken met bedrijven in de buurt</a:t>
            </a:r>
          </a:p>
          <a:p>
            <a:pPr marL="1200150" lvl="2" indent="-285750">
              <a:buFont typeface="Arial"/>
              <a:buChar char="•"/>
            </a:pPr>
            <a:r>
              <a:rPr lang="nl" dirty="0">
                <a:cs typeface="Calibri"/>
              </a:rPr>
              <a:t>MVI op T!</a:t>
            </a:r>
          </a:p>
        </p:txBody>
      </p:sp>
    </p:spTree>
    <p:extLst>
      <p:ext uri="{BB962C8B-B14F-4D97-AF65-F5344CB8AC3E}">
        <p14:creationId xmlns:p14="http://schemas.microsoft.com/office/powerpoint/2010/main" val="35312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uygens colleg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66682" cy="2348880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38E374FD-2B6F-4D1A-A917-BE122EB9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1584176"/>
          </a:xfrm>
        </p:spPr>
        <p:txBody>
          <a:bodyPr>
            <a:normAutofit/>
          </a:bodyPr>
          <a:lstStyle/>
          <a:p>
            <a:r>
              <a:rPr lang="nl-NL" b="1">
                <a:latin typeface="Arial" panose="020B0604020202020204" pitchFamily="34" charset="0"/>
                <a:cs typeface="Arial" panose="020B0604020202020204" pitchFamily="34" charset="0"/>
              </a:rPr>
              <a:t>Dhr. </a:t>
            </a:r>
            <a:r>
              <a:rPr lang="nl-NL" b="1" err="1">
                <a:latin typeface="Arial" panose="020B0604020202020204" pitchFamily="34" charset="0"/>
                <a:cs typeface="Arial" panose="020B0604020202020204" pitchFamily="34" charset="0"/>
              </a:rPr>
              <a:t>Boujemaoui</a:t>
            </a:r>
            <a:r>
              <a:rPr lang="nl-NL" b="1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i="1">
                <a:latin typeface="Arial" panose="020B0604020202020204" pitchFamily="34" charset="0"/>
                <a:cs typeface="Arial" panose="020B0604020202020204" pitchFamily="34" charset="0"/>
              </a:rPr>
              <a:t>Economie &amp; Ondernemen</a:t>
            </a:r>
            <a:endParaRPr lang="nl-NL" sz="2400" i="1"/>
          </a:p>
        </p:txBody>
      </p:sp>
    </p:spTree>
    <p:extLst>
      <p:ext uri="{BB962C8B-B14F-4D97-AF65-F5344CB8AC3E}">
        <p14:creationId xmlns:p14="http://schemas.microsoft.com/office/powerpoint/2010/main" val="41074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uygens colleg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66682" cy="2348880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591B048-E144-4490-85F0-47549EF1C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288" y="2348880"/>
            <a:ext cx="7139136" cy="38450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Bestaat uit vier modules: </a:t>
            </a:r>
          </a:p>
          <a:p>
            <a:pPr marL="0" indent="0">
              <a:buNone/>
            </a:pP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Commercieel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Secretarieel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Logistiek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dministratie</a:t>
            </a: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6739E6C0-2DE8-4A24-B744-FECBA59E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427" y="454600"/>
            <a:ext cx="7139136" cy="1529916"/>
          </a:xfrm>
        </p:spPr>
        <p:txBody>
          <a:bodyPr>
            <a:normAutofit fontScale="90000"/>
          </a:bodyPr>
          <a:lstStyle/>
          <a:p>
            <a:r>
              <a:rPr lang="nl-NL" sz="4900" b="1"/>
              <a:t>Uitleg Economie &amp; Ondernemen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4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uygens colleg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66682" cy="234888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A83AE52-0146-4D1C-BAF7-CF114DB2F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900" b="1">
                <a:latin typeface="Arial" panose="020B0604020202020204" pitchFamily="34" charset="0"/>
                <a:cs typeface="Arial" panose="020B0604020202020204" pitchFamily="34" charset="0"/>
              </a:rPr>
              <a:t>Commercieel</a:t>
            </a:r>
            <a:endParaRPr lang="nl-NL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FD490C1B-C9C8-4CC7-B470-35A678E2D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44" y="1364460"/>
            <a:ext cx="8229600" cy="27496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200" b="1" dirty="0">
                <a:latin typeface="Arial"/>
                <a:cs typeface="Arial"/>
              </a:rPr>
              <a:t>Bij het onderdeel commercieel leer je hoe je:</a:t>
            </a:r>
            <a:endParaRPr lang="nl-N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200" dirty="0">
                <a:latin typeface="Arial"/>
                <a:cs typeface="Arial"/>
              </a:rPr>
              <a:t>- producten kunt verkopen;</a:t>
            </a: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200" dirty="0">
                <a:latin typeface="Arial"/>
                <a:cs typeface="Arial"/>
              </a:rPr>
              <a:t>- het gebruikten van de juiste gesprekstechnieken;</a:t>
            </a: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200" dirty="0">
                <a:latin typeface="Arial"/>
                <a:cs typeface="Arial"/>
              </a:rPr>
              <a:t>- het maken van een marketingplan;</a:t>
            </a: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200" dirty="0">
                <a:latin typeface="Arial"/>
                <a:cs typeface="Arial"/>
              </a:rPr>
              <a:t>- het beïnvloeden van consumentengedrag;</a:t>
            </a: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200" dirty="0">
                <a:latin typeface="Arial"/>
                <a:cs typeface="Arial"/>
              </a:rPr>
              <a:t>- het leren maken van flyers en posters. </a:t>
            </a: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pic>
        <p:nvPicPr>
          <p:cNvPr id="6" name="Afbeelding 5" descr="De 6 P&amp;amp;#39;s in Marketing | Bedrijfskunde">
            <a:extLst>
              <a:ext uri="{FF2B5EF4-FFF2-40B4-BE49-F238E27FC236}">
                <a16:creationId xmlns:a16="http://schemas.microsoft.com/office/drawing/2014/main" id="{A9DC0396-EEEC-6A48-81C3-CF45707BF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53" y="3571666"/>
            <a:ext cx="3205878" cy="29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99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FD07B0B9C7734B9DD9EFF3EA3EF30C" ma:contentTypeVersion="14" ma:contentTypeDescription="Create a new document." ma:contentTypeScope="" ma:versionID="202b43e7a38f3a3ae85ea273acc9a3cc">
  <xsd:schema xmlns:xsd="http://www.w3.org/2001/XMLSchema" xmlns:xs="http://www.w3.org/2001/XMLSchema" xmlns:p="http://schemas.microsoft.com/office/2006/metadata/properties" xmlns:ns3="2fb6851e-77c8-49d5-9909-f5a37c42e7b5" xmlns:ns4="716d0372-3495-421c-ba3f-f89b5a412076" targetNamespace="http://schemas.microsoft.com/office/2006/metadata/properties" ma:root="true" ma:fieldsID="87a9d02771fbc8d1ba68a5a29ce62155" ns3:_="" ns4:_="">
    <xsd:import namespace="2fb6851e-77c8-49d5-9909-f5a37c42e7b5"/>
    <xsd:import namespace="716d0372-3495-421c-ba3f-f89b5a4120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6851e-77c8-49d5-9909-f5a37c42e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6d0372-3495-421c-ba3f-f89b5a41207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85BAA9-1741-47FF-9C4A-459600B0CD1C}">
  <ds:schemaRefs>
    <ds:schemaRef ds:uri="http://schemas.microsoft.com/office/2006/metadata/properties"/>
    <ds:schemaRef ds:uri="716d0372-3495-421c-ba3f-f89b5a412076"/>
    <ds:schemaRef ds:uri="2fb6851e-77c8-49d5-9909-f5a37c42e7b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79C6EB9-B2A2-438C-8CF4-886EBC7872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3B4922-9A15-486E-8826-867DDE2A466B}">
  <ds:schemaRefs>
    <ds:schemaRef ds:uri="2fb6851e-77c8-49d5-9909-f5a37c42e7b5"/>
    <ds:schemaRef ds:uri="716d0372-3495-421c-ba3f-f89b5a41207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552</Words>
  <Application>Microsoft Office PowerPoint</Application>
  <PresentationFormat>Diavoorstelling (4:3)</PresentationFormat>
  <Paragraphs>123</Paragraphs>
  <Slides>22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Times New Roman</vt:lpstr>
      <vt:lpstr>Verdana</vt:lpstr>
      <vt:lpstr>Wingdings</vt:lpstr>
      <vt:lpstr>Kantoorthema</vt:lpstr>
      <vt:lpstr>PowerPoint-presentatie</vt:lpstr>
      <vt:lpstr>Even voorstellen</vt:lpstr>
      <vt:lpstr>Basis- en kaderberoepsgerichte leerweg</vt:lpstr>
      <vt:lpstr>Economie &amp; Ondernemen </vt:lpstr>
      <vt:lpstr>Mediavormgeving &amp; ICT </vt:lpstr>
      <vt:lpstr>Dhr. Crapanzano MVI</vt:lpstr>
      <vt:lpstr>Dhr. Boujemaoui Economie &amp; Ondernemen</vt:lpstr>
      <vt:lpstr>Uitleg Economie &amp; Ondernemen </vt:lpstr>
      <vt:lpstr>Commercieel</vt:lpstr>
      <vt:lpstr>Commercieel</vt:lpstr>
      <vt:lpstr>Secretarieel</vt:lpstr>
      <vt:lpstr>Logistiek Het lijkt zo simpel: je bestelt iets online en binnen 24 uur staat de postbezorger voor je deur. </vt:lpstr>
      <vt:lpstr>Logistiek</vt:lpstr>
      <vt:lpstr>Administratie</vt:lpstr>
      <vt:lpstr>Administratie</vt:lpstr>
      <vt:lpstr>Theoretische leerweg</vt:lpstr>
      <vt:lpstr>Economie</vt:lpstr>
      <vt:lpstr>Zorg en Welzijn</vt:lpstr>
      <vt:lpstr>Na het Huygens College:</vt:lpstr>
      <vt:lpstr>Voor aansluiting Havo-opleiding</vt:lpstr>
      <vt:lpstr>Hoe nu verder? </vt:lpstr>
      <vt:lpstr>Vragen?</vt:lpstr>
    </vt:vector>
  </TitlesOfParts>
  <Company>Amarantis Onderwijsgroep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Ouderavond leerjaar 2 (BK)</dc:title>
  <dc:creator>Jeroen Leonhard</dc:creator>
  <cp:lastModifiedBy>Bart Gering</cp:lastModifiedBy>
  <cp:revision>14</cp:revision>
  <cp:lastPrinted>2018-09-14T12:50:38Z</cp:lastPrinted>
  <dcterms:created xsi:type="dcterms:W3CDTF">2012-09-19T14:33:32Z</dcterms:created>
  <dcterms:modified xsi:type="dcterms:W3CDTF">2022-04-05T17:44:52Z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0x01010046FD07B0B9C7734B9DD9EFF3EA3EF30C</vt:lpwstr>
  </property>
</Properties>
</file>